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1" r:id="rId7"/>
    <p:sldId id="265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5C067422-2EED-43D5-A748-5481AB842FC0}">
          <p14:sldIdLst>
            <p14:sldId id="256"/>
            <p14:sldId id="257"/>
            <p14:sldId id="258"/>
            <p14:sldId id="259"/>
            <p14:sldId id="262"/>
            <p14:sldId id="261"/>
            <p14:sldId id="265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55914" autoAdjust="0"/>
  </p:normalViewPr>
  <p:slideViewPr>
    <p:cSldViewPr snapToGrid="0">
      <p:cViewPr varScale="1">
        <p:scale>
          <a:sx n="41" d="100"/>
          <a:sy n="41" d="100"/>
        </p:scale>
        <p:origin x="1860" y="60"/>
      </p:cViewPr>
      <p:guideLst/>
    </p:cSldViewPr>
  </p:slideViewPr>
  <p:outlineViewPr>
    <p:cViewPr>
      <p:scale>
        <a:sx n="33" d="100"/>
        <a:sy n="33" d="100"/>
      </p:scale>
      <p:origin x="0" y="-42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BFE50-B8FF-462E-8CBC-1866F48D33B2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1341D-738B-4119-A7A9-BED1D1847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723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الهدف من الورشة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ظهور الموقع كمنافس قوي ليتصدر نتائج البحث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وبترتب</a:t>
            </a:r>
            <a:r>
              <a:rPr lang="ar-S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عليه 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تعزيز 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الصورة الذهنية للزوار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تقديم تجربة تصفح مرضية للجمهور المستهدف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زيادة الزيارات والوقت الذي يقضيه الجمهور المستهدف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والبقاء 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في المنافسة على المدى القريب والبعيد بخلاف الإعلانات التي تبقيك في المدة المخصصة للإعلان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1341D-738B-4119-A7A9-BED1D18472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72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قلة الزيارات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السبب الرئيسي هو الرفع المستمر</a:t>
            </a:r>
            <a:r>
              <a:rPr lang="ar-S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لمستوى </a:t>
            </a:r>
            <a:r>
              <a:rPr lang="ar-S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خورزميات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قوقل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عدم إيصال الرسالة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الوسائل</a:t>
            </a:r>
            <a:r>
              <a:rPr lang="ar-S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المستخدمة هي الايصال المباشر , والهدف 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استهداف شرائح أكبر من الجمهور والتعريف الواضح لرويئتنا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ضياع مجهود المحرر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انتاجك غير مقروء</a:t>
            </a:r>
            <a:r>
              <a:rPr lang="ar-S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ar-SA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او</a:t>
            </a:r>
            <a:r>
              <a:rPr lang="ar-S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مرئي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وهذا يسبب احباط وحد من ابداعك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مواكبة التطور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من الشروط الجديدة للتوظيف بالعمل الحر إيجاد استخدام </a:t>
            </a:r>
            <a:r>
              <a:rPr lang="ar-S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السيو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تفرق جداً في الأسعار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1341D-738B-4119-A7A9-BED1D18472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94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تعريف عام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هو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Search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Engine Optimization 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تحسين 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لمحركات 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البحث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تجهيز الموقع لوصول محركات 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البحث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طريقة عمله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بيتم ربط الموقع عن طريق تقديم الاخبار للمحرك وتسهيل تعامله مع موقعنا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1341D-738B-4119-A7A9-BED1D18472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14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متابعة الموضوعات المتداولة (التريندات)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قوقل </a:t>
            </a:r>
            <a:r>
              <a:rPr lang="ar-S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وتريند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ar-SA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يرصدو</a:t>
            </a: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الموضوعات المتداولة ويجب على صانع الخبر المعرفة ب اهتمامات الجمهور المناسب لموقعه</a:t>
            </a:r>
          </a:p>
          <a:p>
            <a:pPr algn="r" rt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مراقبة المنافسين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اعرف منافسك أولاً, استراتيجية لمعرفة المنافس حتى تستمر بالصدارة</a:t>
            </a:r>
          </a:p>
          <a:p>
            <a:pPr algn="r" rtl="1"/>
            <a:endParaRPr lang="ar-S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الموضوعات المستمرة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مثل طريقة عمل الاجازات الشهر اجازات السنة الاحداث التاريخية او السير الذاتية والمواضيع التعريفية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1341D-738B-4119-A7A9-BED1D18472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79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https://trends.google.com/trends/trendingsearches/daily?geo=EG</a:t>
            </a:r>
            <a:endParaRPr lang="ar-SA" dirty="0" smtClean="0"/>
          </a:p>
          <a:p>
            <a:endParaRPr lang="ar-SA" dirty="0" smtClean="0"/>
          </a:p>
          <a:p>
            <a:r>
              <a:rPr lang="en-US" dirty="0" smtClean="0"/>
              <a:t>https://trends.google.com/trends/trendingsearches/daily?geo=SA</a:t>
            </a:r>
            <a:endParaRPr lang="ar-SA" dirty="0" smtClean="0"/>
          </a:p>
          <a:p>
            <a:endParaRPr lang="ar-SA" dirty="0" smtClean="0"/>
          </a:p>
          <a:p>
            <a:r>
              <a:rPr lang="en-US" dirty="0" smtClean="0"/>
              <a:t>https://getdaytrends.com/ar/</a:t>
            </a:r>
            <a:endParaRPr lang="ar-SA" dirty="0" smtClean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1341D-738B-4119-A7A9-BED1D18472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08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العنوان التفاعلي المميز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يجب ان تفكر مثل الزائر وعنوانك يكون واضح وواقعي</a:t>
            </a:r>
          </a:p>
          <a:p>
            <a:pPr algn="r" rt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أكثر من عناوين الفقرات الواضحة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عنوان الفقرة لا يقل أهمية عن عنوان الخبر بل يتسع لك لتبدع</a:t>
            </a:r>
          </a:p>
          <a:p>
            <a:pPr algn="r" rt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إضافة اقراء ايضاً او اقتباس "شباك"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تربيط الخبر يعطي انطباع للزائر انك مهتم ويعطي احقية لك بمحركات البحث</a:t>
            </a:r>
          </a:p>
          <a:p>
            <a:pPr algn="r" rt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خلفية الخبر الخاصة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فكر ان القارئ لا يعرف شيء عن الخبر وأيضا تترك مساحة لكتابة عنوان فقرة لاستغلالها بكلمات البحث وزيادة المعلومات التي قد تكون متكررة</a:t>
            </a:r>
          </a:p>
          <a:p>
            <a:pPr algn="r" rt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 algn="r" rtl="1"/>
            <a:r>
              <a:rPr lang="ar-SA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عدم نسخ أي فقرة بدون تعديل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r" rtl="1"/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نقطة مهمة حتى لا يضيع مجهودك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1341D-738B-4119-A7A9-BED1D18472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66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أي منشور على الموقع لازم يكون يتحدث عن قصة أو حدث معين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لذلك في كل خبر لازم تتحدث عن كلمة دليلية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فلا بد من وجود الكلمة الدليلية في اكتر من مكان في العنوان والوصف ومتن الخبر 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أحد أهم مصادر الزيارات هو محرك البحث جوجل لذألك يجب كتابة الخبر ليتوافق معه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1341D-738B-4119-A7A9-BED1D18472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095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1341D-738B-4119-A7A9-BED1D18472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84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DD18-D9F2-4342-A09D-1C3CF64C46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C507-5E33-4724-9602-4E00D01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2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DD18-D9F2-4342-A09D-1C3CF64C46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C507-5E33-4724-9602-4E00D01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0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DD18-D9F2-4342-A09D-1C3CF64C46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C507-5E33-4724-9602-4E00D01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418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DD18-D9F2-4342-A09D-1C3CF64C46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C507-5E33-4724-9602-4E00D01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3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DD18-D9F2-4342-A09D-1C3CF64C46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C507-5E33-4724-9602-4E00D01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30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DD18-D9F2-4342-A09D-1C3CF64C46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C507-5E33-4724-9602-4E00D01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5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DD18-D9F2-4342-A09D-1C3CF64C46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C507-5E33-4724-9602-4E00D01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5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DD18-D9F2-4342-A09D-1C3CF64C46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C507-5E33-4724-9602-4E00D01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8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DD18-D9F2-4342-A09D-1C3CF64C46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C507-5E33-4724-9602-4E00D01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52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DD18-D9F2-4342-A09D-1C3CF64C46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C507-5E33-4724-9602-4E00D01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8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2DD18-D9F2-4342-A09D-1C3CF64C46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C507-5E33-4724-9602-4E00D01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63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2DD18-D9F2-4342-A09D-1C3CF64C468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C507-5E33-4724-9602-4E00D01E9B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587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rtl="1"/>
            <a:r>
              <a:rPr lang="ar-SA" sz="7200" dirty="0" smtClean="0"/>
              <a:t>الكتابة باستخدام </a:t>
            </a:r>
            <a:r>
              <a:rPr lang="ar-SA" sz="7200" dirty="0" err="1" smtClean="0"/>
              <a:t>السيو</a:t>
            </a:r>
            <a:r>
              <a:rPr lang="en-US" sz="7200" dirty="0" smtClean="0"/>
              <a:t> SEO</a:t>
            </a:r>
            <a:endParaRPr lang="en-US" sz="7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إعداد أحمد زقوت</a:t>
            </a:r>
          </a:p>
          <a:p>
            <a:r>
              <a:rPr lang="ar-SA" sz="2000" dirty="0"/>
              <a:t>وكالة </a:t>
            </a:r>
            <a:r>
              <a:rPr lang="ar-SA" sz="2000" dirty="0" smtClean="0"/>
              <a:t>صفا</a:t>
            </a:r>
            <a:endParaRPr lang="ar-SA" sz="2000" dirty="0"/>
          </a:p>
        </p:txBody>
      </p:sp>
    </p:spTree>
    <p:extLst>
      <p:ext uri="{BB962C8B-B14F-4D97-AF65-F5344CB8AC3E}">
        <p14:creationId xmlns:p14="http://schemas.microsoft.com/office/powerpoint/2010/main" val="335047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6000" dirty="0" smtClean="0"/>
              <a:t>لماذا يجب استخدام </a:t>
            </a:r>
            <a:r>
              <a:rPr lang="ar-SA" sz="6000" dirty="0" err="1" smtClean="0"/>
              <a:t>السيو</a:t>
            </a:r>
            <a:r>
              <a:rPr lang="en-US" sz="6000" dirty="0"/>
              <a:t> </a:t>
            </a:r>
            <a:r>
              <a:rPr lang="en-US" sz="6000" dirty="0" smtClean="0"/>
              <a:t>SEO</a:t>
            </a:r>
            <a:endParaRPr lang="en-US" sz="6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4000" dirty="0" smtClean="0"/>
              <a:t>قلة الزيارات</a:t>
            </a:r>
          </a:p>
          <a:p>
            <a:pPr algn="r" rtl="1"/>
            <a:r>
              <a:rPr lang="ar-SA" sz="4000" dirty="0" smtClean="0"/>
              <a:t>عدم إيصال الرسالة</a:t>
            </a:r>
          </a:p>
          <a:p>
            <a:pPr algn="r" rtl="1"/>
            <a:r>
              <a:rPr lang="ar-SA" sz="4000" dirty="0" smtClean="0"/>
              <a:t>ضياع مجهود المحرر</a:t>
            </a:r>
          </a:p>
          <a:p>
            <a:pPr algn="r" rtl="1"/>
            <a:r>
              <a:rPr lang="ar-SA" sz="4000" dirty="0" smtClean="0"/>
              <a:t>مواكبة التطور</a:t>
            </a:r>
          </a:p>
        </p:txBody>
      </p:sp>
    </p:spTree>
    <p:extLst>
      <p:ext uri="{BB962C8B-B14F-4D97-AF65-F5344CB8AC3E}">
        <p14:creationId xmlns:p14="http://schemas.microsoft.com/office/powerpoint/2010/main" val="32534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6000" dirty="0" err="1" smtClean="0"/>
              <a:t>ماهو</a:t>
            </a:r>
            <a:r>
              <a:rPr lang="ar-SA" sz="6000" dirty="0" smtClean="0"/>
              <a:t> </a:t>
            </a:r>
            <a:r>
              <a:rPr lang="ar-SA" sz="6000" dirty="0" err="1" smtClean="0"/>
              <a:t>السيو</a:t>
            </a:r>
            <a:r>
              <a:rPr lang="ar-SA" sz="6000" dirty="0" smtClean="0"/>
              <a:t> </a:t>
            </a:r>
            <a:r>
              <a:rPr lang="en-US" sz="6000" dirty="0" smtClean="0"/>
              <a:t>SEO</a:t>
            </a:r>
            <a:endParaRPr lang="en-US" sz="6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4000" dirty="0" smtClean="0"/>
              <a:t>تعريف عام </a:t>
            </a:r>
          </a:p>
          <a:p>
            <a:pPr algn="r" rtl="1"/>
            <a:r>
              <a:rPr lang="ar-SA" sz="4000" dirty="0" smtClean="0"/>
              <a:t>طريقة عمله</a:t>
            </a:r>
          </a:p>
        </p:txBody>
      </p:sp>
    </p:spTree>
    <p:extLst>
      <p:ext uri="{BB962C8B-B14F-4D97-AF65-F5344CB8AC3E}">
        <p14:creationId xmlns:p14="http://schemas.microsoft.com/office/powerpoint/2010/main" val="202060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6000" dirty="0" smtClean="0"/>
              <a:t>قبل أن تصنع الخبر</a:t>
            </a:r>
            <a:endParaRPr lang="en-US" sz="6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4000" dirty="0" smtClean="0"/>
              <a:t>متابعة الموضوعات المتداولة (التريندات</a:t>
            </a:r>
            <a:r>
              <a:rPr lang="ar-SA" sz="4000" dirty="0"/>
              <a:t>)</a:t>
            </a:r>
            <a:endParaRPr lang="ar-SA" sz="4000" dirty="0" smtClean="0"/>
          </a:p>
          <a:p>
            <a:pPr algn="r" rtl="1"/>
            <a:r>
              <a:rPr lang="ar-SA" sz="4000" dirty="0" smtClean="0"/>
              <a:t>مراقبة المنافسين</a:t>
            </a:r>
          </a:p>
          <a:p>
            <a:pPr algn="r" rtl="1"/>
            <a:r>
              <a:rPr lang="ar-SA" sz="4000" dirty="0" smtClean="0"/>
              <a:t>الموضوعات المستمرة</a:t>
            </a:r>
            <a:endParaRPr lang="ar-SA" sz="4000" dirty="0"/>
          </a:p>
        </p:txBody>
      </p:sp>
    </p:spTree>
    <p:extLst>
      <p:ext uri="{BB962C8B-B14F-4D97-AF65-F5344CB8AC3E}">
        <p14:creationId xmlns:p14="http://schemas.microsoft.com/office/powerpoint/2010/main" val="12576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73237"/>
          </a:xfrm>
        </p:spPr>
        <p:txBody>
          <a:bodyPr>
            <a:noAutofit/>
          </a:bodyPr>
          <a:lstStyle/>
          <a:p>
            <a:pPr rtl="1"/>
            <a:r>
              <a:rPr lang="ar-SA" sz="7200" dirty="0" smtClean="0"/>
              <a:t>فاصل عملي</a:t>
            </a:r>
            <a:endParaRPr lang="en-US" sz="7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302000"/>
            <a:ext cx="9144000" cy="1955800"/>
          </a:xfrm>
        </p:spPr>
        <p:txBody>
          <a:bodyPr/>
          <a:lstStyle/>
          <a:p>
            <a:pPr algn="r"/>
            <a:r>
              <a:rPr lang="ar-SA" sz="3600" dirty="0" smtClean="0"/>
              <a:t>الموضوعات المتداولة</a:t>
            </a:r>
            <a:r>
              <a:rPr lang="ar-SA" sz="3200" dirty="0" smtClean="0"/>
              <a:t> ( التريندات )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800" dirty="0" smtClean="0"/>
              <a:t>مؤشرات </a:t>
            </a:r>
            <a:r>
              <a:rPr lang="en-US" sz="2800" dirty="0" smtClean="0"/>
              <a:t>Google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2800" dirty="0" smtClean="0"/>
              <a:t>تريند </a:t>
            </a:r>
            <a:r>
              <a:rPr lang="en-US" sz="2800" dirty="0"/>
              <a:t>twitter</a:t>
            </a:r>
            <a:endParaRPr lang="ar-SA" sz="2800" dirty="0" smtClean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ar-SA" dirty="0" smtClean="0"/>
          </a:p>
        </p:txBody>
      </p:sp>
    </p:spTree>
    <p:extLst>
      <p:ext uri="{BB962C8B-B14F-4D97-AF65-F5344CB8AC3E}">
        <p14:creationId xmlns:p14="http://schemas.microsoft.com/office/powerpoint/2010/main" val="4147381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6000" dirty="0" smtClean="0"/>
              <a:t>طريقة الكتابة المتوافقة</a:t>
            </a:r>
            <a:endParaRPr lang="en-US" sz="6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100000"/>
              </a:lnSpc>
              <a:spcBef>
                <a:spcPts val="1800"/>
              </a:spcBef>
            </a:pPr>
            <a:r>
              <a:rPr lang="ar-SA" sz="4000" dirty="0" smtClean="0"/>
              <a:t>العنوان التفاعلي المميز</a:t>
            </a:r>
          </a:p>
          <a:p>
            <a:pPr algn="r" rtl="1">
              <a:lnSpc>
                <a:spcPct val="100000"/>
              </a:lnSpc>
              <a:spcBef>
                <a:spcPts val="1800"/>
              </a:spcBef>
            </a:pPr>
            <a:r>
              <a:rPr lang="ar-SA" sz="4000" dirty="0" smtClean="0"/>
              <a:t>أكثر من عناوين الفقرات الواضحة</a:t>
            </a:r>
          </a:p>
          <a:p>
            <a:pPr algn="r" rtl="1">
              <a:lnSpc>
                <a:spcPct val="100000"/>
              </a:lnSpc>
              <a:spcBef>
                <a:spcPts val="1800"/>
              </a:spcBef>
            </a:pPr>
            <a:r>
              <a:rPr lang="ar-SA" sz="4000" dirty="0" smtClean="0"/>
              <a:t>إضافة </a:t>
            </a:r>
            <a:r>
              <a:rPr lang="ar-SA" sz="4000" dirty="0"/>
              <a:t>اقراء ايضاً او اقتباس "</a:t>
            </a:r>
            <a:r>
              <a:rPr lang="ar-SA" sz="4000" dirty="0" smtClean="0"/>
              <a:t>شباك"</a:t>
            </a:r>
          </a:p>
          <a:p>
            <a:pPr algn="r" rtl="1">
              <a:lnSpc>
                <a:spcPct val="100000"/>
              </a:lnSpc>
              <a:spcBef>
                <a:spcPts val="1800"/>
              </a:spcBef>
            </a:pPr>
            <a:r>
              <a:rPr lang="ar-SA" sz="4000" dirty="0" smtClean="0"/>
              <a:t>خلفية الخبر الخاصة</a:t>
            </a:r>
            <a:endParaRPr lang="ar-SA" sz="4000" dirty="0"/>
          </a:p>
          <a:p>
            <a:pPr algn="r" rtl="1">
              <a:lnSpc>
                <a:spcPct val="100000"/>
              </a:lnSpc>
              <a:spcBef>
                <a:spcPts val="1800"/>
              </a:spcBef>
            </a:pPr>
            <a:r>
              <a:rPr lang="ar-SA" sz="4000" dirty="0" smtClean="0"/>
              <a:t>عدم نسخ أي فقرة بدون تعديل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42168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6000" dirty="0" smtClean="0"/>
              <a:t>الملخص</a:t>
            </a:r>
            <a:endParaRPr lang="en-US" sz="6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lnSpc>
                <a:spcPct val="100000"/>
              </a:lnSpc>
              <a:spcBef>
                <a:spcPts val="1800"/>
              </a:spcBef>
            </a:pPr>
            <a:r>
              <a:rPr lang="ar-SA" sz="4000" dirty="0" smtClean="0"/>
              <a:t>تابع المواضيع المتداولة ( التريندات)</a:t>
            </a:r>
          </a:p>
          <a:p>
            <a:pPr algn="r" rtl="1">
              <a:lnSpc>
                <a:spcPct val="100000"/>
              </a:lnSpc>
              <a:spcBef>
                <a:spcPts val="1800"/>
              </a:spcBef>
            </a:pPr>
            <a:r>
              <a:rPr lang="ar-SA" sz="4000" dirty="0" smtClean="0"/>
              <a:t>عناوين تجيب </a:t>
            </a:r>
            <a:r>
              <a:rPr lang="ar-SA" sz="4000" dirty="0"/>
              <a:t>عن التساؤلات واكثر </a:t>
            </a:r>
            <a:r>
              <a:rPr lang="ar-SA" sz="4000" dirty="0" smtClean="0"/>
              <a:t>من عناوين الفقرات الواضحة</a:t>
            </a:r>
          </a:p>
          <a:p>
            <a:pPr algn="r" rtl="1">
              <a:lnSpc>
                <a:spcPct val="100000"/>
              </a:lnSpc>
              <a:spcBef>
                <a:spcPts val="1800"/>
              </a:spcBef>
            </a:pPr>
            <a:r>
              <a:rPr lang="ar-SA" sz="4000" dirty="0" smtClean="0"/>
              <a:t>ربط الاخبار ذات العلاقة مثل اقراء ايضاً واقتباس شباك</a:t>
            </a:r>
          </a:p>
          <a:p>
            <a:pPr algn="r" rtl="1">
              <a:lnSpc>
                <a:spcPct val="100000"/>
              </a:lnSpc>
              <a:spcBef>
                <a:spcPts val="1800"/>
              </a:spcBef>
            </a:pPr>
            <a:r>
              <a:rPr lang="ar-SA" sz="4000" dirty="0" smtClean="0"/>
              <a:t>خلفية الخبر الخاصة مع عنوان فقرة عليها</a:t>
            </a:r>
            <a:endParaRPr lang="ar-SA" sz="4000" dirty="0"/>
          </a:p>
          <a:p>
            <a:pPr algn="r" rtl="1">
              <a:lnSpc>
                <a:spcPct val="100000"/>
              </a:lnSpc>
              <a:spcBef>
                <a:spcPts val="1800"/>
              </a:spcBef>
            </a:pPr>
            <a:r>
              <a:rPr lang="ar-SA" sz="4000" dirty="0" smtClean="0"/>
              <a:t>عدم نسخ أي فقرة بدون تعديل او اضافة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90661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28162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ar-SA" sz="10000" dirty="0" smtClean="0"/>
              <a:t>النهاية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116172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نسق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457</Words>
  <Application>Microsoft Office PowerPoint</Application>
  <PresentationFormat>ملء الشاشة</PresentationFormat>
  <Paragraphs>90</Paragraphs>
  <Slides>8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الكتابة باستخدام السيو SEO</vt:lpstr>
      <vt:lpstr>لماذا يجب استخدام السيو SEO</vt:lpstr>
      <vt:lpstr>ماهو السيو SEO</vt:lpstr>
      <vt:lpstr>قبل أن تصنع الخبر</vt:lpstr>
      <vt:lpstr>فاصل عملي</vt:lpstr>
      <vt:lpstr>طريقة الكتابة المتوافقة</vt:lpstr>
      <vt:lpstr>الملخص</vt:lpstr>
      <vt:lpstr>النهاية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حساب Microsoft</dc:creator>
  <cp:lastModifiedBy>حساب Microsoft</cp:lastModifiedBy>
  <cp:revision>24</cp:revision>
  <dcterms:created xsi:type="dcterms:W3CDTF">2021-12-05T07:13:05Z</dcterms:created>
  <dcterms:modified xsi:type="dcterms:W3CDTF">2021-12-06T11:46:41Z</dcterms:modified>
</cp:coreProperties>
</file>